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3" autoAdjust="0"/>
    <p:restoredTop sz="94660"/>
  </p:normalViewPr>
  <p:slideViewPr>
    <p:cSldViewPr snapToGrid="0">
      <p:cViewPr varScale="1">
        <p:scale>
          <a:sx n="219" d="100"/>
          <a:sy n="219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304EE5-2653-4794-8264-9536B302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80C55C-22B8-4643-A3A4-CB3F83F9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5C50FB-BFCE-4BC1-B4B9-9DB1F1A8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52580-2FF6-49EE-B500-EFF71EF1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F83F14-B21B-44F4-BA65-941ABAE6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2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BDAB4-769D-4CAF-A35B-44AE76CB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A129B8E-E69E-436D-BE56-82E954B9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8838C-CE74-45D0-9C7B-D412659D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119827-C0E7-485E-B1E0-F9F20F44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700263-1B19-453E-A515-50059903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69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932B13-8E6C-4435-AC29-67A5DA29F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C46F413-C2D7-4A58-979B-60E338C02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B4535D-2A55-4898-8653-8377CC70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9C8B55-6D9F-4494-B97E-49053137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AD008A-0A70-4C0C-8CF6-561C7E73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2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442D47-38B6-4A1B-98F5-D1BF5A2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DC3DFF-31AB-4B35-8B18-7FE7C054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F1016-C65A-4429-AED7-A5ABDA52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962E79-4D9D-4A3C-A678-6FCFA0AA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EF44B-7057-4902-8502-E3F604D7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8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2580F-E742-4A0A-9989-AD3EFE2E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5D9DFB-D4D8-4F04-8A7D-09499E8D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048A53-705E-48B8-856B-DD4FCD08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804FF-E047-4C06-8561-C71D26EF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EB867F-E64C-492B-A19E-EC57EE6A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29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A49B11-71D8-4AA5-B434-9670786F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B76ADE-FC71-46E9-9DF6-6918A1F5B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89B64F1-CC79-44F1-B44C-83C6AE70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05EDB3-947C-4455-B576-6ECF81AC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2761A9-D843-4521-A9BC-DDB67172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C64F7F-1C85-43D0-8CC3-3ECA3AD2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52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66BEA2-BF3E-4972-9991-54232CAC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21337F-8EF4-493D-A0C5-FE528A19E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A203EB-DD58-4970-ABB9-ECE4A0787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9860DF-ABFB-499E-8FAE-39F2EA634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E38D26C-B514-4F2C-8D57-B05377534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889DC9-22ED-41DF-96C0-CFDCBEF8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39CBEF-A526-4939-89D1-B32F54D9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73AF90B-4353-4CE6-A2D5-4B4A429D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8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892CF-E9D1-4893-A0A6-54C96AFA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D9D2F9-7DD7-4FCC-8ABE-428FA5A4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6A8ACF-D9C2-44E2-AE3B-2B81DB96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DF2DB3-723C-49C5-88F9-E2DB4B72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6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A366EC7-611F-44CF-BA4D-550530C9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51D3C9-905E-4CBB-AD78-EAD8E894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EA6843-4D8F-47D0-A603-B23E2BAB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4506C3-953E-40E2-95BC-96169F6C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CC62B8-7FA9-4A93-BF41-46F4481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316683-6E32-495F-9772-4A685BEF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B9A501-A8E3-4ADD-816C-548BA63D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654845-E913-4E49-A0E2-9096470F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D4E030-ED0C-44D2-B88F-C003D798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1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ADEC7-7885-41BE-B800-9D0E8878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EDFCB4-5119-4614-A1AF-E609FF19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BC88E2-67A1-496C-AC73-D496537AA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968815-9434-4186-AF90-51823F95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C570FB-06F3-44E5-A406-8E67DE26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736E8D-7119-43EF-B3E3-2139842B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9FD025A-387E-4711-99CD-90B13CBE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500922-11B4-4D68-AA57-5DF2B417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905365-B7E1-430A-955C-ED6EEF860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8302-4695-4425-B2DE-C7D6CDBAF276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8BF35-C13A-426E-974C-390236E1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0E7796-9036-4947-9FD4-1332BCD40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84E6-F469-4B1E-85A3-7CFA26AB3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9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41EA7-C425-4EE7-B1EA-C8CE4A918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b="1" dirty="0"/>
              <a:t>Utbyggnad och renovering av </a:t>
            </a:r>
            <a:br>
              <a:rPr lang="sv-SE" sz="4800" b="1" dirty="0"/>
            </a:br>
            <a:r>
              <a:rPr lang="sv-SE" sz="4800" b="1" dirty="0"/>
              <a:t>Brf Ymsens parkering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D7A724-6970-4D95-9B38-E80E689B5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801" y="3509963"/>
            <a:ext cx="7505904" cy="3036482"/>
          </a:xfrm>
        </p:spPr>
        <p:txBody>
          <a:bodyPr>
            <a:normAutofit/>
          </a:bodyPr>
          <a:lstStyle/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Medlemsmöte 7 april 2022</a:t>
            </a:r>
          </a:p>
        </p:txBody>
      </p:sp>
    </p:spTree>
    <p:extLst>
      <p:ext uri="{BB962C8B-B14F-4D97-AF65-F5344CB8AC3E}">
        <p14:creationId xmlns:p14="http://schemas.microsoft.com/office/powerpoint/2010/main" val="372432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DF3F1-A36A-4C57-B2F3-9C0A985A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76" y="365126"/>
            <a:ext cx="10043323" cy="695970"/>
          </a:xfrm>
        </p:spPr>
        <p:txBody>
          <a:bodyPr>
            <a:normAutofit/>
          </a:bodyPr>
          <a:lstStyle/>
          <a:p>
            <a:r>
              <a:rPr lang="sv-SE" sz="4000" b="1" dirty="0"/>
              <a:t>Projektplanering och 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D6EFC-3F94-499D-9993-8522DB37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178451"/>
            <a:ext cx="10869706" cy="4998512"/>
          </a:xfrm>
        </p:spPr>
        <p:txBody>
          <a:bodyPr/>
          <a:lstStyle/>
          <a:p>
            <a:r>
              <a:rPr lang="sv-SE" dirty="0"/>
              <a:t>Utbyggnad från 31 till 36 platser</a:t>
            </a:r>
          </a:p>
          <a:p>
            <a:r>
              <a:rPr lang="sv-SE" dirty="0"/>
              <a:t>Tidsram för genomförande 15 maj – 1 november</a:t>
            </a:r>
          </a:p>
          <a:p>
            <a:r>
              <a:rPr lang="sv-SE" dirty="0"/>
              <a:t>Projekttid ca 2 månader</a:t>
            </a:r>
          </a:p>
          <a:p>
            <a:r>
              <a:rPr lang="sv-SE" dirty="0"/>
              <a:t>Nya motorvärmaruttag samt </a:t>
            </a:r>
            <a:r>
              <a:rPr lang="sv-SE" dirty="0" err="1"/>
              <a:t>laddstationer</a:t>
            </a:r>
            <a:r>
              <a:rPr lang="sv-SE" dirty="0"/>
              <a:t> för el- och hybridbilar</a:t>
            </a:r>
          </a:p>
          <a:p>
            <a:r>
              <a:rPr lang="sv-SE" dirty="0"/>
              <a:t>Målsättning </a:t>
            </a:r>
            <a:r>
              <a:rPr lang="sv-SE" dirty="0" err="1"/>
              <a:t>laddstationer</a:t>
            </a:r>
            <a:r>
              <a:rPr lang="sv-SE" dirty="0"/>
              <a:t> med 9 </a:t>
            </a:r>
            <a:r>
              <a:rPr lang="sv-SE" dirty="0" err="1"/>
              <a:t>st</a:t>
            </a:r>
            <a:r>
              <a:rPr lang="sv-SE" dirty="0"/>
              <a:t> dubbeluttag för 18 platser</a:t>
            </a:r>
          </a:p>
          <a:p>
            <a:r>
              <a:rPr lang="sv-SE" dirty="0"/>
              <a:t>Bidrag sökes hos Naturvårdsverket. Idag 15.000 kr/</a:t>
            </a:r>
            <a:r>
              <a:rPr lang="sv-SE" dirty="0" err="1"/>
              <a:t>laddplats</a:t>
            </a:r>
            <a:endParaRPr lang="sv-SE" dirty="0"/>
          </a:p>
          <a:p>
            <a:r>
              <a:rPr lang="sv-SE" dirty="0"/>
              <a:t>Avgift: Grundavgift P-plats + individuell debitering elförbrukning</a:t>
            </a:r>
          </a:p>
          <a:p>
            <a:r>
              <a:rPr lang="sv-SE" dirty="0"/>
              <a:t>Ingen avgift under byggtiden</a:t>
            </a:r>
          </a:p>
          <a:p>
            <a:r>
              <a:rPr lang="sv-SE" dirty="0"/>
              <a:t>Upphandling under april och byggstart i juni är målsättningen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3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393B8-C86C-4808-96BC-99010F1D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83E4B38-322D-4DA1-8303-410D19193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8020" y="-1928815"/>
            <a:ext cx="6738654" cy="10596285"/>
          </a:xfrm>
        </p:spPr>
      </p:pic>
    </p:spTree>
    <p:extLst>
      <p:ext uri="{BB962C8B-B14F-4D97-AF65-F5344CB8AC3E}">
        <p14:creationId xmlns:p14="http://schemas.microsoft.com/office/powerpoint/2010/main" val="147027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0879AF4-7CF6-4AFB-BCB0-CACCCBBFA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7" y="91550"/>
            <a:ext cx="9323702" cy="67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77C0A-017A-AB4F-9670-D840D25E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422"/>
            <a:ext cx="10515600" cy="1325563"/>
          </a:xfrm>
        </p:spPr>
        <p:txBody>
          <a:bodyPr/>
          <a:lstStyle/>
          <a:p>
            <a:r>
              <a:rPr lang="sv-SE" dirty="0" err="1"/>
              <a:t>Laddbox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7D9A32-B915-0041-86A9-2C5BD94EB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3622" r="5221" b="27044"/>
          <a:stretch/>
        </p:blipFill>
        <p:spPr>
          <a:xfrm>
            <a:off x="838200" y="1447941"/>
            <a:ext cx="3232364" cy="4668695"/>
          </a:xfrm>
          <a:prstGeom prst="rect">
            <a:avLst/>
          </a:prstGeom>
        </p:spPr>
      </p:pic>
      <p:grpSp>
        <p:nvGrpSpPr>
          <p:cNvPr id="29" name="Grupp 28">
            <a:extLst>
              <a:ext uri="{FF2B5EF4-FFF2-40B4-BE49-F238E27FC236}">
                <a16:creationId xmlns:a16="http://schemas.microsoft.com/office/drawing/2014/main" id="{606E0F44-6973-174D-BE39-470F80B1C3D3}"/>
              </a:ext>
            </a:extLst>
          </p:cNvPr>
          <p:cNvGrpSpPr/>
          <p:nvPr/>
        </p:nvGrpSpPr>
        <p:grpSpPr>
          <a:xfrm>
            <a:off x="5475605" y="1447941"/>
            <a:ext cx="5878195" cy="4673600"/>
            <a:chOff x="0" y="0"/>
            <a:chExt cx="5878618" cy="4673812"/>
          </a:xfrm>
        </p:grpSpPr>
        <p:pic>
          <p:nvPicPr>
            <p:cNvPr id="30" name="Platshållare för innehåll 4" descr="En bild som visar utomhus&#10;&#10;Automatiskt genererad beskrivning">
              <a:extLst>
                <a:ext uri="{FF2B5EF4-FFF2-40B4-BE49-F238E27FC236}">
                  <a16:creationId xmlns:a16="http://schemas.microsoft.com/office/drawing/2014/main" id="{8AA1F5FA-2AB3-3540-AC71-AC94516EF29C}"/>
                </a:ext>
              </a:extLst>
            </p:cNvPr>
            <p:cNvPicPr>
              <a:picLocks noGrp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31"/>
            <a:stretch/>
          </p:blipFill>
          <p:spPr>
            <a:xfrm rot="5400000">
              <a:off x="-1418590" y="1420072"/>
              <a:ext cx="4672330" cy="1835150"/>
            </a:xfrm>
            <a:prstGeom prst="rect">
              <a:avLst/>
            </a:prstGeom>
          </p:spPr>
        </p:pic>
        <p:pic>
          <p:nvPicPr>
            <p:cNvPr id="31" name="Picture 12" descr="En bild som visar utomhus, bil&#10;&#10;Automatiskt genererad beskrivning">
              <a:extLst>
                <a:ext uri="{FF2B5EF4-FFF2-40B4-BE49-F238E27FC236}">
                  <a16:creationId xmlns:a16="http://schemas.microsoft.com/office/drawing/2014/main" id="{F68BB131-A254-1847-B074-AB9464C98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4" t="23809" r="40044" b="33524"/>
            <a:stretch/>
          </p:blipFill>
          <p:spPr bwMode="auto">
            <a:xfrm>
              <a:off x="2749338" y="0"/>
              <a:ext cx="3129280" cy="4668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Höger 31">
              <a:extLst>
                <a:ext uri="{FF2B5EF4-FFF2-40B4-BE49-F238E27FC236}">
                  <a16:creationId xmlns:a16="http://schemas.microsoft.com/office/drawing/2014/main" id="{354F7169-2640-2F4E-88ED-CF44E6B58F09}"/>
                </a:ext>
              </a:extLst>
            </p:cNvPr>
            <p:cNvSpPr/>
            <p:nvPr/>
          </p:nvSpPr>
          <p:spPr>
            <a:xfrm>
              <a:off x="1597872" y="1816100"/>
              <a:ext cx="1389794" cy="617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084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77C0A-017A-AB4F-9670-D840D25E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Laddbox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AE35E85-0458-BC49-8E90-BBE365743A1D}"/>
              </a:ext>
            </a:extLst>
          </p:cNvPr>
          <p:cNvGrpSpPr/>
          <p:nvPr/>
        </p:nvGrpSpPr>
        <p:grpSpPr>
          <a:xfrm>
            <a:off x="6212781" y="1690688"/>
            <a:ext cx="4913390" cy="4086743"/>
            <a:chOff x="3940646" y="2149233"/>
            <a:chExt cx="4913390" cy="4086743"/>
          </a:xfrm>
        </p:grpSpPr>
        <p:pic>
          <p:nvPicPr>
            <p:cNvPr id="1044" name="Picture 20" descr="ELBILSLADDARE ONE HOME 3-FAS ENSTO – Ensto">
              <a:extLst>
                <a:ext uri="{FF2B5EF4-FFF2-40B4-BE49-F238E27FC236}">
                  <a16:creationId xmlns:a16="http://schemas.microsoft.com/office/drawing/2014/main" id="{11D370B3-C409-234C-B7F5-DBB11F8AF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4" t="6025" r="20827" b="7351"/>
            <a:stretch/>
          </p:blipFill>
          <p:spPr bwMode="auto">
            <a:xfrm>
              <a:off x="5591318" y="2149233"/>
              <a:ext cx="1067382" cy="159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Garo laddbox 3-fas med kabel typ 2 och installation - EV Solution">
              <a:extLst>
                <a:ext uri="{FF2B5EF4-FFF2-40B4-BE49-F238E27FC236}">
                  <a16:creationId xmlns:a16="http://schemas.microsoft.com/office/drawing/2014/main" id="{555B0209-B0E6-9245-A9A7-545D8BB50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0" t="16217" r="15815" b="8344"/>
            <a:stretch/>
          </p:blipFill>
          <p:spPr bwMode="auto">
            <a:xfrm>
              <a:off x="7738369" y="3957868"/>
              <a:ext cx="1115667" cy="182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TEK Chargestorm Connected">
              <a:extLst>
                <a:ext uri="{FF2B5EF4-FFF2-40B4-BE49-F238E27FC236}">
                  <a16:creationId xmlns:a16="http://schemas.microsoft.com/office/drawing/2014/main" id="{A715B8AC-AB93-8A43-A807-B4F6FE1E3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646" y="3246120"/>
              <a:ext cx="2017743" cy="201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asee Laddbox">
              <a:extLst>
                <a:ext uri="{FF2B5EF4-FFF2-40B4-BE49-F238E27FC236}">
                  <a16:creationId xmlns:a16="http://schemas.microsoft.com/office/drawing/2014/main" id="{95FBC170-4B68-254D-B399-22AC4BDE0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806" y="2336937"/>
              <a:ext cx="132556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Totallösningar inom el och säkerhet | RA Gruppen">
              <a:extLst>
                <a:ext uri="{FF2B5EF4-FFF2-40B4-BE49-F238E27FC236}">
                  <a16:creationId xmlns:a16="http://schemas.microsoft.com/office/drawing/2014/main" id="{06D96592-A6DF-F849-899F-EDFA378B6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018" y="3378476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harge Amps Aura Laddbox - 22 kW - Dubbla uttag">
              <a:extLst>
                <a:ext uri="{FF2B5EF4-FFF2-40B4-BE49-F238E27FC236}">
                  <a16:creationId xmlns:a16="http://schemas.microsoft.com/office/drawing/2014/main" id="{CDB13849-453E-FD4D-8DD8-11874264D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250" y="2620960"/>
              <a:ext cx="1273604" cy="125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Elbilsladdare | Laddstationer &amp; laddkablar för elbil - Elgiganten">
              <a:extLst>
                <a:ext uri="{FF2B5EF4-FFF2-40B4-BE49-F238E27FC236}">
                  <a16:creationId xmlns:a16="http://schemas.microsoft.com/office/drawing/2014/main" id="{D57D3028-E5CE-5B4F-BC61-AB8ACEEDF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832" y="2899026"/>
              <a:ext cx="972521" cy="97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50D4579F-902F-EA4E-9242-535F5A8E59F0}"/>
              </a:ext>
            </a:extLst>
          </p:cNvPr>
          <p:cNvSpPr txBox="1"/>
          <p:nvPr/>
        </p:nvSpPr>
        <p:spPr>
          <a:xfrm>
            <a:off x="842478" y="1703565"/>
            <a:ext cx="594130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Många olika fabrikat med liknande egenskaper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Laddeffekt upp till 22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Hybridbil laddar typiskt 3,7 kW, ca 2 mil/ timme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Elbil laddar typiskt 11 kW, ca 5 mil/timme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dirty="0"/>
              <a:t>Individuell mätning och debitering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Vanligast att användaren startar laddningen vi en personlig tag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Betalning via faktura alternativt kort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dirty="0"/>
              <a:t>Lastbalansering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Fördelar tillgänglig effekt mellan boxar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Vi har god tillgång från den tidigare sopsugen.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dirty="0" err="1"/>
              <a:t>Laddbox</a:t>
            </a:r>
            <a:r>
              <a:rPr lang="sv-SE" dirty="0"/>
              <a:t> kan </a:t>
            </a:r>
            <a:r>
              <a:rPr lang="sv-SE" u="sng" dirty="0"/>
              <a:t>inte</a:t>
            </a:r>
            <a:r>
              <a:rPr lang="sv-SE" dirty="0"/>
              <a:t> användas som motorvärmare för fossilbil</a:t>
            </a:r>
          </a:p>
          <a:p>
            <a:pPr marL="285750" indent="-285750">
              <a:buFontTx/>
              <a:buChar char="-"/>
            </a:pPr>
            <a:r>
              <a:rPr lang="sv-SE" dirty="0"/>
              <a:t>Motorvärmare kan </a:t>
            </a:r>
            <a:r>
              <a:rPr lang="sv-SE" u="sng" dirty="0"/>
              <a:t>inte</a:t>
            </a:r>
            <a:r>
              <a:rPr lang="sv-SE" dirty="0"/>
              <a:t> användas som </a:t>
            </a:r>
            <a:r>
              <a:rPr lang="sv-SE" dirty="0" err="1"/>
              <a:t>laddbox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0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163</Words>
  <Application>Microsoft Macintosh PowerPoint</Application>
  <PresentationFormat>Bredbild</PresentationFormat>
  <Paragraphs>33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Utbyggnad och renovering av  Brf Ymsens parkering</vt:lpstr>
      <vt:lpstr>Projektplanering och tider</vt:lpstr>
      <vt:lpstr>PowerPoint-presentation</vt:lpstr>
      <vt:lpstr>PowerPoint-presentation</vt:lpstr>
      <vt:lpstr>Laddbox</vt:lpstr>
      <vt:lpstr>Laddbox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Olson</dc:creator>
  <cp:lastModifiedBy>Johan Sangell</cp:lastModifiedBy>
  <cp:revision>10</cp:revision>
  <dcterms:created xsi:type="dcterms:W3CDTF">2022-04-04T12:09:42Z</dcterms:created>
  <dcterms:modified xsi:type="dcterms:W3CDTF">2022-04-05T21:49:42Z</dcterms:modified>
</cp:coreProperties>
</file>